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 varScale="1">
        <p:scale>
          <a:sx n="111" d="100"/>
          <a:sy n="111" d="100"/>
        </p:scale>
        <p:origin x="10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7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DRONEI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Aplica</a:t>
            </a:r>
            <a:r>
              <a:rPr lang="ro-RO" sz="3000" b="1" spc="300" dirty="0" err="1" smtClean="0">
                <a:solidFill>
                  <a:srgbClr val="54BC9B"/>
                </a:solidFill>
              </a:rPr>
              <a:t>ţia</a:t>
            </a:r>
            <a:r>
              <a:rPr lang="ro-RO" sz="3000" b="1" spc="300" dirty="0" smtClean="0">
                <a:solidFill>
                  <a:srgbClr val="54BC9B"/>
                </a:solidFill>
              </a:rPr>
              <a:t> </a:t>
            </a:r>
            <a:r>
              <a:rPr lang="ro-RO" sz="3000" b="1" spc="300" dirty="0" err="1" smtClean="0">
                <a:solidFill>
                  <a:srgbClr val="54BC9B"/>
                </a:solidFill>
              </a:rPr>
              <a:t>dronei</a:t>
            </a:r>
            <a:r>
              <a:rPr lang="pt-BR" sz="3000" b="1" spc="300" dirty="0" smtClean="0">
                <a:solidFill>
                  <a:srgbClr val="54BC9B"/>
                </a:solidFill>
              </a:rPr>
              <a:t>: Anti-</a:t>
            </a:r>
            <a:r>
              <a:rPr lang="ro-RO" sz="3000" b="1" spc="300" dirty="0" smtClean="0">
                <a:solidFill>
                  <a:srgbClr val="54BC9B"/>
                </a:solidFill>
              </a:rPr>
              <a:t>braconaj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141277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În </a:t>
            </a:r>
            <a:r>
              <a:rPr lang="pt-BR" sz="2800" b="1" spc="100" dirty="0">
                <a:solidFill>
                  <a:srgbClr val="54BC9B"/>
                </a:solidFill>
              </a:rPr>
              <a:t>iunie 2012, Fondul Mondial pentru Natură </a:t>
            </a:r>
            <a:r>
              <a:rPr lang="pt-BR" sz="2800" b="1" spc="100" dirty="0" smtClean="0">
                <a:solidFill>
                  <a:srgbClr val="54BC9B"/>
                </a:solidFill>
              </a:rPr>
              <a:t>(FMN) </a:t>
            </a:r>
            <a:r>
              <a:rPr lang="pt-BR" sz="2800" b="1" spc="100" dirty="0">
                <a:solidFill>
                  <a:srgbClr val="54BC9B"/>
                </a:solidFill>
              </a:rPr>
              <a:t>a anunțat că va începe </a:t>
            </a:r>
            <a:r>
              <a:rPr lang="pt-BR" sz="2800" b="1" spc="100" dirty="0" smtClean="0">
                <a:solidFill>
                  <a:srgbClr val="54BC9B"/>
                </a:solidFill>
              </a:rPr>
              <a:t>utilizarea de </a:t>
            </a:r>
            <a:r>
              <a:rPr lang="pt-BR" sz="2800" b="1" spc="100" dirty="0">
                <a:solidFill>
                  <a:srgbClr val="54BC9B"/>
                </a:solidFill>
              </a:rPr>
              <a:t>UAV-uri în Nepal pentru a ajuta eforturile de conservare.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Aplicați</a:t>
            </a:r>
            <a:r>
              <a:rPr lang="ro-RO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</a:t>
            </a:r>
            <a:r>
              <a:rPr lang="pt-B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 Drone</a:t>
            </a:r>
            <a:r>
              <a:rPr lang="ro-RO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i</a:t>
            </a:r>
            <a:r>
              <a:rPr lang="pt-B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Anti-braconaj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042" y="3005085"/>
            <a:ext cx="4899230" cy="326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În </a:t>
            </a:r>
            <a:r>
              <a:rPr lang="pt-BR" sz="2800" b="1" spc="100" dirty="0">
                <a:solidFill>
                  <a:srgbClr val="54BC9B"/>
                </a:solidFill>
              </a:rPr>
              <a:t>august 2012, UAV-urile au fost folosite de membrii Societății de </a:t>
            </a:r>
            <a:r>
              <a:rPr lang="pt-BR" sz="2800" b="1" spc="100" dirty="0" smtClean="0">
                <a:solidFill>
                  <a:srgbClr val="54BC9B"/>
                </a:solidFill>
              </a:rPr>
              <a:t>Conservare </a:t>
            </a:r>
            <a:r>
              <a:rPr lang="pt-BR" sz="2800" b="1" spc="100" dirty="0">
                <a:solidFill>
                  <a:srgbClr val="54BC9B"/>
                </a:solidFill>
              </a:rPr>
              <a:t>a </a:t>
            </a:r>
            <a:r>
              <a:rPr lang="pt-BR" sz="2800" b="1" spc="100" dirty="0" smtClean="0">
                <a:solidFill>
                  <a:srgbClr val="54BC9B"/>
                </a:solidFill>
              </a:rPr>
              <a:t>Păstorilor </a:t>
            </a:r>
            <a:r>
              <a:rPr lang="pt-BR" sz="2800" b="1" spc="100" dirty="0">
                <a:solidFill>
                  <a:srgbClr val="54BC9B"/>
                </a:solidFill>
              </a:rPr>
              <a:t>de mare din Namibia pentru a documenta epuizarea anuală a sigiliilor.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Aplicați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Drone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i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Anti-braconaj</a:t>
            </a:r>
            <a:endParaRPr lang="en-US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2"/>
          <a:stretch/>
        </p:blipFill>
        <p:spPr>
          <a:xfrm>
            <a:off x="2047333" y="3469274"/>
            <a:ext cx="4808889" cy="284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70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83965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În </a:t>
            </a:r>
            <a:r>
              <a:rPr lang="pt-BR" sz="2800" b="1" spc="100" dirty="0">
                <a:solidFill>
                  <a:srgbClr val="54BC9B"/>
                </a:solidFill>
              </a:rPr>
              <a:t>decembrie 2013, Falcon UAV a fost selectat de guvernul Namib și de WWF pentru a ajuta la combaterea braconajului </a:t>
            </a:r>
            <a:r>
              <a:rPr lang="pt-BR" sz="2800" b="1" spc="100" dirty="0" smtClean="0">
                <a:solidFill>
                  <a:srgbClr val="54BC9B"/>
                </a:solidFill>
              </a:rPr>
              <a:t>rinocerilor.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Aplicați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Drone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i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Anti-braconaj</a:t>
            </a:r>
            <a:endParaRPr lang="en-US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19251"/>
            <a:ext cx="5134676" cy="2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88840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800" b="1" spc="100" dirty="0">
                <a:solidFill>
                  <a:srgbClr val="54BC9B"/>
                </a:solidFill>
              </a:rPr>
              <a:t>Î</a:t>
            </a:r>
            <a:r>
              <a:rPr lang="pt-BR" sz="2800" b="1" spc="100" dirty="0" smtClean="0">
                <a:solidFill>
                  <a:srgbClr val="54BC9B"/>
                </a:solidFill>
              </a:rPr>
              <a:t>n </a:t>
            </a:r>
            <a:r>
              <a:rPr lang="pt-BR" sz="2800" b="1" spc="100" dirty="0">
                <a:solidFill>
                  <a:srgbClr val="54BC9B"/>
                </a:solidFill>
              </a:rPr>
              <a:t>2012, WWFund a livrat două UAV-uri FPV Raptor 1.6 către Parcurile Naționale din Nepal. Aceste UAV-uri au fost folosite pentru a monitoriza rinocerii, tigrii și elefanții și pentru a descuraja braconierii. UAV-urile au fost dotate cu camere cu temporizare și ar putea zbura </a:t>
            </a:r>
            <a:r>
              <a:rPr lang="ro-RO" sz="2800" b="1" spc="100" dirty="0" smtClean="0">
                <a:solidFill>
                  <a:srgbClr val="54BC9B"/>
                </a:solidFill>
              </a:rPr>
              <a:t>la 18 mile în aer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Aplicați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Drone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i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Anti-braconaj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ro-RO" sz="2800" b="1" spc="100" dirty="0" smtClean="0">
                <a:solidFill>
                  <a:srgbClr val="54BC9B"/>
                </a:solidFill>
              </a:rPr>
              <a:t>În </a:t>
            </a:r>
            <a:r>
              <a:rPr lang="pt-BR" sz="2800" b="1" spc="100" dirty="0" smtClean="0">
                <a:solidFill>
                  <a:srgbClr val="54BC9B"/>
                </a:solidFill>
              </a:rPr>
              <a:t>martie </a:t>
            </a:r>
            <a:r>
              <a:rPr lang="pt-BR" sz="2800" b="1" spc="100" dirty="0">
                <a:solidFill>
                  <a:srgbClr val="54BC9B"/>
                </a:solidFill>
              </a:rPr>
              <a:t>2013, conservarea non-profit UAV ShadowView, înființată de foști membri ai Societății de </a:t>
            </a:r>
            <a:r>
              <a:rPr lang="ro-RO" sz="2800" b="1" spc="100" dirty="0" smtClean="0">
                <a:solidFill>
                  <a:srgbClr val="54BC9B"/>
                </a:solidFill>
              </a:rPr>
              <a:t>C</a:t>
            </a:r>
            <a:r>
              <a:rPr lang="pt-BR" sz="2800" b="1" spc="100" dirty="0" smtClean="0">
                <a:solidFill>
                  <a:srgbClr val="54BC9B"/>
                </a:solidFill>
              </a:rPr>
              <a:t>onservare </a:t>
            </a:r>
            <a:r>
              <a:rPr lang="pt-BR" sz="2800" b="1" spc="100" dirty="0">
                <a:solidFill>
                  <a:srgbClr val="54BC9B"/>
                </a:solidFill>
              </a:rPr>
              <a:t>a </a:t>
            </a:r>
            <a:r>
              <a:rPr lang="ro-RO" sz="2800" b="1" spc="100" dirty="0" smtClean="0">
                <a:solidFill>
                  <a:srgbClr val="54BC9B"/>
                </a:solidFill>
              </a:rPr>
              <a:t>P</a:t>
            </a:r>
            <a:r>
              <a:rPr lang="pt-BR" sz="2800" b="1" spc="100" dirty="0" smtClean="0">
                <a:solidFill>
                  <a:srgbClr val="54BC9B"/>
                </a:solidFill>
              </a:rPr>
              <a:t>ăstorilor </a:t>
            </a:r>
            <a:r>
              <a:rPr lang="pt-BR" sz="2800" b="1" spc="100" dirty="0">
                <a:solidFill>
                  <a:srgbClr val="54BC9B"/>
                </a:solidFill>
              </a:rPr>
              <a:t>de mare, a lucrat cu organizația anti-vânătoare League </a:t>
            </a:r>
            <a:r>
              <a:rPr lang="ro-RO" sz="2800" b="1" spc="100" dirty="0" smtClean="0">
                <a:solidFill>
                  <a:srgbClr val="54BC9B"/>
                </a:solidFill>
              </a:rPr>
              <a:t>A</a:t>
            </a:r>
            <a:r>
              <a:rPr lang="pt-BR" sz="2800" b="1" spc="100" dirty="0" smtClean="0">
                <a:solidFill>
                  <a:srgbClr val="54BC9B"/>
                </a:solidFill>
              </a:rPr>
              <a:t>gainst </a:t>
            </a:r>
            <a:r>
              <a:rPr lang="pt-BR" sz="2800" b="1" spc="100" dirty="0">
                <a:solidFill>
                  <a:srgbClr val="54BC9B"/>
                </a:solidFill>
              </a:rPr>
              <a:t>Cruel Sports pentru a expune vânătoarea ilegală în Marea Britanie.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Aplicați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Drone</a:t>
            </a:r>
            <a:r>
              <a:rPr lang="ro-RO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i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Anti-braconaj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232</Words>
  <Application>Microsoft Office PowerPoint</Application>
  <PresentationFormat>On-screen Show (4:3)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35</cp:revision>
  <dcterms:created xsi:type="dcterms:W3CDTF">2017-03-08T21:43:37Z</dcterms:created>
  <dcterms:modified xsi:type="dcterms:W3CDTF">2018-01-30T16:14:28Z</dcterms:modified>
</cp:coreProperties>
</file>